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F813-C9E5-13C3-4BC8-76380488F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61A41-5253-939E-B214-705874B37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131F7-2C3A-4D8F-8333-F0D4BD21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6425B-955F-E818-6D04-AED61073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86B5-F24A-8248-5DA8-563732AB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4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9A7F-F0BE-11CF-8D9E-4808226C9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3411B-7FB7-D7C6-82A5-234FE4061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C577F-37F1-8BC4-FFC1-6CC1A76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BACA9-C138-70E7-E464-64CF356A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A596C-C13E-5A63-8A54-EFA31173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21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8A6E1-D631-EF8B-C6FA-3B90BBCD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AA4E3-D3F4-07B6-89EF-B2E7555E6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7094-2BBD-8F50-1493-06D7A00A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47FA9-30F1-9156-9855-3B45886F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DCF5B-8725-6AF1-33C5-D70DFC6B8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50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002A-364D-43FF-FECE-060FAE0D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63259-938F-660B-DB63-5A878FE7D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3096F-405D-2D8B-C608-010DEA5D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8BFF5-CFD2-ED71-1E31-442A4D2F8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F4103-7EBC-DD9F-8131-D2109960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566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2A46-8DE6-DBEE-11AE-E9BB934C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1F163-3E2F-9649-5ACC-39249163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89E31-FA05-0C9E-B1FD-E4375C1CE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8E373-6CB5-3695-F08A-DCF063AE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1940-46EA-1E77-E7DF-ADAF5CE0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08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AF64-41F0-89FB-D758-53AB0BFF9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EBC2-B184-E554-018E-4602BC9B5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340BD-5C02-1145-3E43-45AB6269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DA777-9B6C-44E7-3A60-499C04DE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CF445-2164-0BE6-526D-D191FFB5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D3F7D-6183-0DF6-DB4F-D1309BED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42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0862-709B-7EF7-EE38-F1C62451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893C6-2FDB-BDE1-1472-BBB2A891D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AF7FD-0B59-CF1D-09A6-B8052506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BF290-F445-89D8-2F78-3E6F7EF00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F2DB3-C552-2E4B-3B44-D5D619BB1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03277-B997-19A9-9911-15EBA49F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6DD39-41C5-E023-B4C0-D0923263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EF15F9-366E-5A06-F0BF-403C769D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403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6F2C-5500-76E2-CD73-7095012A0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8E0F4-3CAE-6920-9433-673A44EB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5DB45-2E8D-2E8B-BCE8-1F5C58C4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870CD-98D7-5C85-EFBE-F139385C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19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79D5A-F900-C4FC-C8D4-5847DA28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805DC-D531-A0F8-4239-AE9B572F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D5F3D-53B9-5774-8309-6EE03E3E7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491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FEDE-700D-B179-E265-BF1B8DA6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EC9C8-8078-413A-8F2D-65F681CD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34C71-0852-278E-B882-CB6B96FBD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7A0F7-B4D1-168C-98E9-A62050CDC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4CAF8-C6EC-4BB0-24CC-478A80C9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0DEE6-BCCB-065A-0F56-2DB47F50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19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496D-44B6-42F1-FA1F-AD3CA92B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35B9E-A982-3BDE-72D9-3A2846925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D7CDE-65FC-BBB1-98C8-7B205722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5FDA0-0346-D7A7-73B0-0028B90E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EB6CF-B39F-FFE5-6605-97DBF2821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DB57B-0A5B-FDDA-BFED-3934DA30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58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EC631-3A7C-713A-DD79-94F256F2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6F19E-66AA-F769-35DE-A6FF3E6A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A283-8BD8-D527-6366-A289E2F18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EA092-14CC-4D19-B0BA-9D3AF72D66BA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6C0E2-B5D4-939A-60BB-F4CF3C7A2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35FA9-1301-A632-C511-7D18CEE72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0380-EE6D-48B1-ADB6-188851DA5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161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80BD-4A6B-F810-6721-FF8B202D7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Avenir Next LT Pro" panose="020B0504020202020204" pitchFamily="34" charset="0"/>
              </a:rPr>
              <a:t>GLOBAL OUTREACH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C110F-3677-0730-764D-2E12FF611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latin typeface="Avenir Next LT Pro" panose="020B0504020202020204" pitchFamily="34" charset="0"/>
              </a:rPr>
              <a:t>REGIONAL COLLEGE OF MANAGEMENT BANGALORE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D9A859-E2E6-C445-F473-E1CC5B4814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9" t="31999" r="27599" b="28599"/>
          <a:stretch/>
        </p:blipFill>
        <p:spPr>
          <a:xfrm>
            <a:off x="5353050" y="4229100"/>
            <a:ext cx="18383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6713-E1C8-6BC5-CF22-19F2B5A5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RAGHUNATHPUR COLLEGE (CUSTOMIZED) PROGRAM OUTLINE (30 HOURS)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B701C-A429-56AC-8D46-6EC8B71C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7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		</a:t>
            </a:r>
          </a:p>
          <a:p>
            <a:r>
              <a:rPr lang="en-IN" dirty="0"/>
              <a:t>COMMUNICATION SKILL	04 HOURS	(3+1 PRACTICAL SESSIONS)</a:t>
            </a:r>
          </a:p>
          <a:p>
            <a:r>
              <a:rPr lang="en-IN" dirty="0"/>
              <a:t>APTITUDE SKILL			03 HOURS	(2 SESSIONS)</a:t>
            </a:r>
          </a:p>
          <a:p>
            <a:r>
              <a:rPr lang="en-IN" dirty="0"/>
              <a:t>INTERVIEW PREPARATION	06 HOURS	(4 SESSIONS)</a:t>
            </a:r>
          </a:p>
          <a:p>
            <a:r>
              <a:rPr lang="en-IN" dirty="0"/>
              <a:t>GROUP DISCUSSION		09 HOURS	(3+6 LIVE SESSIONS)</a:t>
            </a:r>
          </a:p>
          <a:p>
            <a:r>
              <a:rPr lang="en-IN" dirty="0"/>
              <a:t>PERSONAL INTERVIEW		08 HOURS	(2+6 LIVE SESSIONS)</a:t>
            </a:r>
          </a:p>
          <a:p>
            <a:pPr marL="0" indent="0">
              <a:buNone/>
            </a:pPr>
            <a:endParaRPr lang="en-IN" sz="1100" dirty="0"/>
          </a:p>
          <a:p>
            <a:pPr marL="0" indent="0">
              <a:buNone/>
            </a:pPr>
            <a:r>
              <a:rPr lang="en-IN" sz="1800" b="1" dirty="0"/>
              <a:t>LEGENDS</a:t>
            </a:r>
          </a:p>
          <a:p>
            <a:pPr marL="0" indent="0">
              <a:buNone/>
            </a:pPr>
            <a:r>
              <a:rPr lang="en-IN" sz="1800" b="1" dirty="0"/>
              <a:t>PRACTICAL SESSION – ATTENDEES TO DELIVER AND DISPLAY THEIR LEARNING FROM PREVIOUS SESSIONS</a:t>
            </a:r>
          </a:p>
          <a:p>
            <a:pPr marL="0" indent="0">
              <a:buNone/>
            </a:pPr>
            <a:r>
              <a:rPr lang="en-IN" sz="1800" b="1" dirty="0"/>
              <a:t>LIVE SESSION – GD &amp; PI WILL BE CONDUCTED IN REAL-LIFE SCENARIO</a:t>
            </a:r>
          </a:p>
        </p:txBody>
      </p:sp>
    </p:spTree>
    <p:extLst>
      <p:ext uri="{BB962C8B-B14F-4D97-AF65-F5344CB8AC3E}">
        <p14:creationId xmlns:p14="http://schemas.microsoft.com/office/powerpoint/2010/main" val="216552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Calibri Light</vt:lpstr>
      <vt:lpstr>Office Theme</vt:lpstr>
      <vt:lpstr>GLOBAL OUTREACH PROGRAM</vt:lpstr>
      <vt:lpstr>RAGHUNATHPUR COLLEGE (CUSTOMIZED) PROGRAM OUTLINE (30 HOURS)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OUTREACH PROGRAM</dc:title>
  <dc:creator>Tapas Panda</dc:creator>
  <cp:lastModifiedBy>Tapas Panda</cp:lastModifiedBy>
  <cp:revision>2</cp:revision>
  <dcterms:created xsi:type="dcterms:W3CDTF">2023-03-20T08:51:29Z</dcterms:created>
  <dcterms:modified xsi:type="dcterms:W3CDTF">2023-03-21T07:12:31Z</dcterms:modified>
</cp:coreProperties>
</file>